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352" r:id="rId3"/>
    <p:sldId id="382" r:id="rId4"/>
    <p:sldId id="316" r:id="rId5"/>
    <p:sldId id="392" r:id="rId6"/>
    <p:sldId id="275" r:id="rId7"/>
    <p:sldId id="290" r:id="rId8"/>
    <p:sldId id="389" r:id="rId9"/>
    <p:sldId id="390" r:id="rId10"/>
    <p:sldId id="400" r:id="rId11"/>
    <p:sldId id="391" r:id="rId12"/>
    <p:sldId id="291" r:id="rId13"/>
    <p:sldId id="396" r:id="rId14"/>
    <p:sldId id="399" r:id="rId15"/>
    <p:sldId id="286" r:id="rId16"/>
    <p:sldId id="284" r:id="rId17"/>
    <p:sldId id="283" r:id="rId18"/>
    <p:sldId id="401" r:id="rId19"/>
    <p:sldId id="375" r:id="rId20"/>
    <p:sldId id="397" r:id="rId21"/>
    <p:sldId id="398" r:id="rId22"/>
    <p:sldId id="383" r:id="rId23"/>
    <p:sldId id="395" r:id="rId24"/>
    <p:sldId id="361" r:id="rId25"/>
    <p:sldId id="35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8"/>
    <p:restoredTop sz="94718"/>
  </p:normalViewPr>
  <p:slideViewPr>
    <p:cSldViewPr snapToGrid="0" snapToObjects="1">
      <p:cViewPr varScale="1">
        <p:scale>
          <a:sx n="112" d="100"/>
          <a:sy n="112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5:26:06.3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03.03.22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hyperlink" Target="https://scratch.mit.edu/projects/65373120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MOn_ySghN2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7D055D-9C97-6C42-AC13-F32F4DBE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dirty="0" err="1"/>
              <a:t>Scratch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C2A366-620C-A843-8DE3-4ED22F759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000">
                <a:hlinkClick r:id="rId2"/>
              </a:rPr>
              <a:t>https://scratch.mit.edu/projects/653731204</a:t>
            </a:r>
            <a:endParaRPr lang="de-DE" sz="2000"/>
          </a:p>
          <a:p>
            <a:endParaRPr lang="de-DE"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3683FC"/>
          </a:solidFill>
          <a:ln w="34925">
            <a:solidFill>
              <a:srgbClr val="3683F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269A3C-E2EF-0143-A0CD-CF17770CA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1" y="1889598"/>
            <a:ext cx="8177043" cy="45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Automatisches Labyrinth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05" r="2229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ext, gefliest, farbig, Kachel enthält.&#10;&#10;Automatisch generierte Beschreibung">
            <a:extLst>
              <a:ext uri="{FF2B5EF4-FFF2-40B4-BE49-F238E27FC236}">
                <a16:creationId xmlns:a16="http://schemas.microsoft.com/office/drawing/2014/main" id="{CD987B86-5D15-4946-85B2-B334CE11E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1" r="-3" b="12174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3982-F36E-1043-AEAA-50E0E924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Benders Alptraum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1F3BB-B544-9746-9EEC-38C48AE6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https://youtu.be/MOn_ySghN2Y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1E174B-1543-3F43-9E81-B484AD58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6119"/>
            <a:ext cx="7598411" cy="40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7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6E2E4-82BA-A041-8359-2CE0FB9C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der Woche: Erkenne!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4F0B32-BD33-584D-A926-41BE202E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7448"/>
            <a:ext cx="8771657" cy="2637631"/>
          </a:xfrm>
        </p:spPr>
      </p:pic>
    </p:spTree>
    <p:extLst>
      <p:ext uri="{BB962C8B-B14F-4D97-AF65-F5344CB8AC3E}">
        <p14:creationId xmlns:p14="http://schemas.microsoft.com/office/powerpoint/2010/main" val="225418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DB679-275D-144C-ACCC-630D4EF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Vor</a:t>
            </a:r>
            <a:r>
              <a:rPr lang="en-US" sz="6000" dirty="0"/>
              <a:t> </a:t>
            </a:r>
            <a:r>
              <a:rPr lang="en-US" sz="6000" dirty="0" err="1"/>
              <a:t>mir</a:t>
            </a:r>
            <a:r>
              <a:rPr lang="en-US" sz="6000" dirty="0"/>
              <a:t> Stein… links!</a:t>
            </a:r>
          </a:p>
        </p:txBody>
      </p:sp>
      <p:pic>
        <p:nvPicPr>
          <p:cNvPr id="5" name="Inhaltsplatzhalter 4" descr="Ein Bild, das Gras, Spielzeug, sitzend, Tisch enthält.&#10;&#10;Automatisch generierte Beschreibung">
            <a:extLst>
              <a:ext uri="{FF2B5EF4-FFF2-40B4-BE49-F238E27FC236}">
                <a16:creationId xmlns:a16="http://schemas.microsoft.com/office/drawing/2014/main" id="{A1A9F8BB-B449-DB48-A43D-5B8BA9D4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651" y="2642616"/>
            <a:ext cx="3603193" cy="3895344"/>
          </a:xfrm>
          <a:prstGeom prst="rect">
            <a:avLst/>
          </a:pr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805212A-961C-854D-A688-CA960D47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2E2CA-1DA9-E843-8983-E784F7E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Nächste</a:t>
            </a:r>
            <a:r>
              <a:rPr lang="en-US" sz="6000" dirty="0"/>
              <a:t> Wand?</a:t>
            </a:r>
          </a:p>
        </p:txBody>
      </p:sp>
      <p:pic>
        <p:nvPicPr>
          <p:cNvPr id="5" name="Inhaltsplatzhalter 4" descr="Ein Bild, das Gras, Spielzeug, Tisch, grün enthält.&#10;&#10;Automatisch generierte Beschreibung">
            <a:extLst>
              <a:ext uri="{FF2B5EF4-FFF2-40B4-BE49-F238E27FC236}">
                <a16:creationId xmlns:a16="http://schemas.microsoft.com/office/drawing/2014/main" id="{6C947D15-7141-914D-8E36-DA645976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41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83F88CB-7741-2E4F-A08B-11219476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01" y="2642616"/>
            <a:ext cx="5549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8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Umdrehen!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63507"/>
          </a:solidFill>
          <a:ln w="38100" cap="rnd">
            <a:solidFill>
              <a:srgbClr val="D6350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8" y="2642616"/>
            <a:ext cx="5489440" cy="345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1D6C7B-AA66-8F4F-B647-DAAC0DD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4" y="2642616"/>
            <a:ext cx="5486400" cy="3895344"/>
          </a:xfrm>
          <a:prstGeom prst="rect">
            <a:avLst/>
          </a:prstGeom>
        </p:spPr>
      </p:pic>
      <p:sp>
        <p:nvSpPr>
          <p:cNvPr id="8" name="Gebogener Pfeil 7">
            <a:extLst>
              <a:ext uri="{FF2B5EF4-FFF2-40B4-BE49-F238E27FC236}">
                <a16:creationId xmlns:a16="http://schemas.microsoft.com/office/drawing/2014/main" id="{AA65AF02-D788-884D-AC76-6A4C325EF713}"/>
              </a:ext>
            </a:extLst>
          </p:cNvPr>
          <p:cNvSpPr/>
          <p:nvPr/>
        </p:nvSpPr>
        <p:spPr>
          <a:xfrm>
            <a:off x="1523796" y="2585792"/>
            <a:ext cx="2872395" cy="2783617"/>
          </a:xfrm>
          <a:prstGeom prst="circularArrow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FF8734-E893-0D44-ACE0-B07038096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03" r="1" b="1071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0965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Labyrinth-Generator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5EFF65-BF2F-DA4C-8507-BD8A4E285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1049B0-2493-2C4B-9CA7-A9C38B02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672" y="2482088"/>
            <a:ext cx="3124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C5445"/>
          </a:solidFill>
          <a:ln w="38100" cap="rnd">
            <a:solidFill>
              <a:srgbClr val="9C54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b="1" dirty="0"/>
              <a:t>Kurze Wiederholung…</a:t>
            </a:r>
          </a:p>
          <a:p>
            <a:r>
              <a:rPr lang="de-DE" b="1" dirty="0"/>
              <a:t>Auto-Labyrinth</a:t>
            </a:r>
          </a:p>
          <a:p>
            <a:pPr marL="0" indent="0">
              <a:buNone/>
            </a:pPr>
            <a:r>
              <a:rPr lang="de-DE" b="1" dirty="0"/>
              <a:t>	Fragen nach dem Erklären…</a:t>
            </a:r>
          </a:p>
          <a:p>
            <a:r>
              <a:rPr lang="de-DE" b="1" dirty="0"/>
              <a:t>Gruppenräume &amp; </a:t>
            </a:r>
            <a:r>
              <a:rPr lang="de-DE" b="1" dirty="0" err="1"/>
              <a:t>Challange</a:t>
            </a:r>
            <a:r>
              <a:rPr lang="de-DE" b="1" dirty="0"/>
              <a:t>: Maximaler Krötenstau!</a:t>
            </a:r>
          </a:p>
          <a:p>
            <a:pPr lvl="1"/>
            <a:r>
              <a:rPr lang="de-DE" b="1" dirty="0"/>
              <a:t>Oder: Disko-Time!</a:t>
            </a:r>
          </a:p>
          <a:p>
            <a:r>
              <a:rPr lang="de-DE" b="1" dirty="0"/>
              <a:t>Nicht alles verstanden? -&gt; Video mit allen Infos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Gebäude, gefliest enthält.&#10;&#10;Automatisch generierte Beschreibung">
            <a:extLst>
              <a:ext uri="{FF2B5EF4-FFF2-40B4-BE49-F238E27FC236}">
                <a16:creationId xmlns:a16="http://schemas.microsoft.com/office/drawing/2014/main" id="{867F609E-3EB3-0F47-8B0C-535330788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6" r="249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Umgang</a:t>
            </a:r>
            <a:r>
              <a:rPr lang="en-US" sz="6000" dirty="0"/>
              <a:t> </a:t>
            </a:r>
            <a:r>
              <a:rPr lang="en-US" sz="6000" dirty="0" err="1"/>
              <a:t>mit</a:t>
            </a:r>
            <a:r>
              <a:rPr lang="en-US" sz="6000" dirty="0"/>
              <a:t> </a:t>
            </a:r>
            <a:r>
              <a:rPr lang="en-US" sz="6000" dirty="0" err="1"/>
              <a:t>Fehlern</a:t>
            </a:r>
            <a:endParaRPr lang="en-US" sz="6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5D3790-0DFE-2349-9C76-D61EBBBC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1E77579A-604A-0F4C-A97D-EBFBB9181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 b="-3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763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-834390"/>
            <a:ext cx="10909640" cy="3257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n-US" sz="4400" dirty="0"/>
            </a:br>
            <a:r>
              <a:rPr lang="en-US" sz="4400" dirty="0" err="1"/>
              <a:t>Profi</a:t>
            </a:r>
            <a:r>
              <a:rPr lang="en-US" sz="4400" dirty="0"/>
              <a:t>-Tipp:</a:t>
            </a:r>
            <a:br>
              <a:rPr lang="en-US" sz="4400" dirty="0"/>
            </a:br>
            <a:r>
              <a:rPr lang="en-US" sz="4400" dirty="0" err="1"/>
              <a:t>Gehen</a:t>
            </a:r>
            <a:r>
              <a:rPr lang="en-US" sz="4400" dirty="0"/>
              <a:t> – hat </a:t>
            </a:r>
            <a:r>
              <a:rPr lang="en-US" sz="4400" dirty="0" err="1"/>
              <a:t>nicht</a:t>
            </a:r>
            <a:r>
              <a:rPr lang="en-US" sz="4400" dirty="0"/>
              <a:t> </a:t>
            </a:r>
            <a:r>
              <a:rPr lang="en-US" sz="4400" dirty="0" err="1"/>
              <a:t>geklapp</a:t>
            </a:r>
            <a:r>
              <a:rPr lang="en-US" sz="4400" dirty="0"/>
              <a:t>? Dann </a:t>
            </a:r>
            <a:r>
              <a:rPr lang="en-US" sz="4400" dirty="0" err="1"/>
              <a:t>drehen</a:t>
            </a:r>
            <a:r>
              <a:rPr lang="en-US" sz="4400" dirty="0"/>
              <a:t>…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C5140"/>
          </a:solidFill>
          <a:ln w="38100" cap="rnd">
            <a:solidFill>
              <a:srgbClr val="9C514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2C627E7-8061-F04B-A139-85E8C884C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6" r="1" b="20402"/>
          <a:stretch/>
        </p:blipFill>
        <p:spPr>
          <a:xfrm>
            <a:off x="427110" y="2642616"/>
            <a:ext cx="5400276" cy="3895344"/>
          </a:xfrm>
          <a:prstGeom prst="rect">
            <a:avLst/>
          </a:prstGeom>
        </p:spPr>
      </p:pic>
      <p:pic>
        <p:nvPicPr>
          <p:cNvPr id="8" name="Inhaltsplatzhalter 7" descr="Ein Bild, das Boden, drinnen, gefliest enthält.&#10;&#10;Automatisch generierte Beschreibung">
            <a:extLst>
              <a:ext uri="{FF2B5EF4-FFF2-40B4-BE49-F238E27FC236}">
                <a16:creationId xmlns:a16="http://schemas.microsoft.com/office/drawing/2014/main" id="{2111C1FB-47E2-4547-8A99-9EEFCF5BA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6494" y="2642616"/>
            <a:ext cx="475042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63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40011"/>
            <a:ext cx="5550655" cy="4817913"/>
          </a:xfrm>
        </p:spPr>
        <p:txBody>
          <a:bodyPr>
            <a:normAutofit/>
          </a:bodyPr>
          <a:lstStyle/>
          <a:p>
            <a:r>
              <a:rPr lang="de-DE" dirty="0"/>
              <a:t>Automatisches Labyrinth</a:t>
            </a:r>
          </a:p>
          <a:p>
            <a:pPr lvl="1"/>
            <a:r>
              <a:rPr lang="de-DE" dirty="0"/>
              <a:t>Vor mir ein Block</a:t>
            </a:r>
          </a:p>
          <a:p>
            <a:pPr lvl="2"/>
            <a:r>
              <a:rPr lang="de-DE" dirty="0"/>
              <a:t>Rechts drehen</a:t>
            </a:r>
          </a:p>
          <a:p>
            <a:pPr lvl="2"/>
            <a:r>
              <a:rPr lang="de-DE" dirty="0"/>
              <a:t>Innerhalb dieses Blockes</a:t>
            </a:r>
            <a:r>
              <a:rPr lang="de-DE" b="1" dirty="0"/>
              <a:t>: Immer ein Block - Umdrehen 2x drehen</a:t>
            </a:r>
          </a:p>
          <a:p>
            <a:pPr marL="0" indent="0">
              <a:buNone/>
            </a:pPr>
            <a:r>
              <a:rPr lang="de-DE" sz="3600" b="1" dirty="0"/>
              <a:t>Profi Aufgabe:</a:t>
            </a:r>
          </a:p>
          <a:p>
            <a:r>
              <a:rPr lang="de-DE" b="1" dirty="0"/>
              <a:t>Benutze die Fehler-Tolerante Variante </a:t>
            </a:r>
            <a:r>
              <a:rPr lang="de-DE" dirty="0"/>
              <a:t>mit </a:t>
            </a:r>
          </a:p>
          <a:p>
            <a:r>
              <a:rPr lang="de-DE" dirty="0"/>
              <a:t>Teste an dem normalen Labyrinth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17861F-06C8-A746-B130-98C7381F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07" y="172934"/>
            <a:ext cx="5715000" cy="4051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BE058A-FA25-E04F-8315-DD628DAE7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9" t="16476" r="16155" b="65874"/>
          <a:stretch/>
        </p:blipFill>
        <p:spPr>
          <a:xfrm>
            <a:off x="4611852" y="4461098"/>
            <a:ext cx="2218963" cy="6027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87E9B70-E00A-2940-976A-103162EAE08A}"/>
              </a:ext>
            </a:extLst>
          </p:cNvPr>
          <p:cNvSpPr txBox="1">
            <a:spLocks/>
          </p:cNvSpPr>
          <p:nvPr/>
        </p:nvSpPr>
        <p:spPr>
          <a:xfrm>
            <a:off x="640080" y="5657657"/>
            <a:ext cx="11359256" cy="843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5000" dirty="0">
                <a:solidFill>
                  <a:srgbClr val="00B0F0"/>
                </a:solidFill>
              </a:rPr>
              <a:t>Challenge: Wie viele Schildkröten laufen gleichzeitig?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12977E2-6000-254D-A550-8A3B69981A12}"/>
              </a:ext>
            </a:extLst>
          </p:cNvPr>
          <p:cNvSpPr/>
          <p:nvPr/>
        </p:nvSpPr>
        <p:spPr>
          <a:xfrm>
            <a:off x="7646767" y="2409444"/>
            <a:ext cx="818807" cy="4277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5C6846F1-195A-2640-9FF8-2AA954306496}"/>
              </a:ext>
            </a:extLst>
          </p:cNvPr>
          <p:cNvSpPr/>
          <p:nvPr/>
        </p:nvSpPr>
        <p:spPr>
          <a:xfrm>
            <a:off x="7695418" y="2323165"/>
            <a:ext cx="721503" cy="6002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Lösung: </a:t>
            </a:r>
            <a:br>
              <a:rPr lang="en-US"/>
            </a:br>
            <a:r>
              <a:rPr lang="en-US"/>
              <a:t>Bibliothek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07" r="1" b="20830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6" name="Grafik 5" descr="Ein Bild, das drinnen, farbig enthält.&#10;&#10;Automatisch generierte Beschreibung">
            <a:extLst>
              <a:ext uri="{FF2B5EF4-FFF2-40B4-BE49-F238E27FC236}">
                <a16:creationId xmlns:a16="http://schemas.microsoft.com/office/drawing/2014/main" id="{DE28F89A-0369-6D4E-BB90-73DFB69E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05" b="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9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69A9FE"/>
          </a:solidFill>
          <a:ln w="34925">
            <a:solidFill>
              <a:srgbClr val="69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7A51DD-53DB-7840-9D88-BCE5C3DC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Mähen ohne Zählen?</a:t>
            </a:r>
            <a:endParaRPr lang="en-US" sz="58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Goldblöcke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 err="1"/>
              <a:t>Eisenblöcke</a:t>
            </a:r>
            <a:r>
              <a:rPr lang="en-US" dirty="0"/>
              <a:t>…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51BCD82A-43C0-594A-A68F-8D3CE1CC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677" y="1928813"/>
            <a:ext cx="4230645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Breitbild</PresentationFormat>
  <Paragraphs>60</Paragraphs>
  <Slides>25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Mähen ohne Zählen?</vt:lpstr>
      <vt:lpstr>Wenn… dann!</vt:lpstr>
      <vt:lpstr>Level 2</vt:lpstr>
      <vt:lpstr>Tipp: Jedes DO braucht ein END</vt:lpstr>
      <vt:lpstr>Tipp: Einrücken!</vt:lpstr>
      <vt:lpstr>Scratch!</vt:lpstr>
      <vt:lpstr>Tipp: Endlos!</vt:lpstr>
      <vt:lpstr>Automatisches Labyrinth</vt:lpstr>
      <vt:lpstr>Benders Alptraum</vt:lpstr>
      <vt:lpstr>Block der Woche: Erkenne!</vt:lpstr>
      <vt:lpstr>Vor mir Stein… links!</vt:lpstr>
      <vt:lpstr>Nächste Wand?</vt:lpstr>
      <vt:lpstr>Umdrehen!</vt:lpstr>
      <vt:lpstr>PowerPoint-Präsentation</vt:lpstr>
      <vt:lpstr>Labyrinth-Generator</vt:lpstr>
      <vt:lpstr>Umgang mit Fehlern</vt:lpstr>
      <vt:lpstr> Profi-Tipp: Gehen – hat nicht geklapp? Dann drehen…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45</cp:revision>
  <dcterms:created xsi:type="dcterms:W3CDTF">2021-01-19T15:46:41Z</dcterms:created>
  <dcterms:modified xsi:type="dcterms:W3CDTF">2022-03-03T15:45:22Z</dcterms:modified>
</cp:coreProperties>
</file>